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938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38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932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281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968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127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521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25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367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8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45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1F80-E222-4BC5-B802-812011719CC1}" type="datetimeFigureOut">
              <a:rPr lang="sv-SE" smtClean="0"/>
              <a:t>2016-10-07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7175F-F9C7-45D7-AF33-03F597141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31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3771" y="178133"/>
            <a:ext cx="10515600" cy="418646"/>
          </a:xfrm>
        </p:spPr>
        <p:txBody>
          <a:bodyPr>
            <a:normAutofit fontScale="90000"/>
          </a:bodyPr>
          <a:lstStyle/>
          <a:p>
            <a:r>
              <a:rPr lang="sv-SE" sz="2800" dirty="0" err="1" smtClean="0"/>
              <a:t>Arrayer</a:t>
            </a:r>
            <a:r>
              <a:rPr lang="sv-SE" sz="2800" dirty="0" smtClean="0"/>
              <a:t> = ”hyllor med sortimentlådor”</a:t>
            </a:r>
            <a:endParaRPr lang="sv-SE" sz="2800" dirty="0"/>
          </a:p>
        </p:txBody>
      </p:sp>
      <p:sp>
        <p:nvSpPr>
          <p:cNvPr id="4" name="Rektangel 3"/>
          <p:cNvSpPr/>
          <p:nvPr/>
        </p:nvSpPr>
        <p:spPr>
          <a:xfrm>
            <a:off x="1212980" y="1427584"/>
            <a:ext cx="149289" cy="58129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6966642" y="1427584"/>
            <a:ext cx="149289" cy="58129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1212980" y="2435290"/>
            <a:ext cx="5902951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746" y="1688841"/>
            <a:ext cx="1082636" cy="74644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382" y="1688841"/>
            <a:ext cx="1082636" cy="74644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460" y="1688841"/>
            <a:ext cx="1082636" cy="746449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538" y="1688840"/>
            <a:ext cx="1082636" cy="74644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58" y="1688840"/>
            <a:ext cx="1082636" cy="746449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1212980" y="4086806"/>
            <a:ext cx="5902951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746" y="3340357"/>
            <a:ext cx="1082636" cy="74644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382" y="3340357"/>
            <a:ext cx="1082636" cy="74644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460" y="3340357"/>
            <a:ext cx="1082636" cy="7464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538" y="3340356"/>
            <a:ext cx="1082636" cy="746449"/>
          </a:xfrm>
          <a:prstGeom prst="rect">
            <a:avLst/>
          </a:prstGeom>
        </p:spPr>
      </p:pic>
      <p:sp>
        <p:nvSpPr>
          <p:cNvPr id="19" name="Rektangel 18"/>
          <p:cNvSpPr/>
          <p:nvPr/>
        </p:nvSpPr>
        <p:spPr>
          <a:xfrm>
            <a:off x="1212980" y="5738322"/>
            <a:ext cx="5902951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746" y="4991873"/>
            <a:ext cx="1082636" cy="746449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382" y="4991873"/>
            <a:ext cx="1082636" cy="74644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460" y="4991873"/>
            <a:ext cx="1082636" cy="746449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538" y="4991872"/>
            <a:ext cx="1082636" cy="746449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090" y="3340355"/>
            <a:ext cx="1082636" cy="746449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573" y="4991871"/>
            <a:ext cx="1082636" cy="746449"/>
          </a:xfrm>
          <a:prstGeom prst="rect">
            <a:avLst/>
          </a:prstGeom>
        </p:spPr>
      </p:pic>
      <p:sp>
        <p:nvSpPr>
          <p:cNvPr id="26" name="textruta 25"/>
          <p:cNvSpPr txBox="1"/>
          <p:nvPr/>
        </p:nvSpPr>
        <p:spPr>
          <a:xfrm>
            <a:off x="279918" y="1871456"/>
            <a:ext cx="100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$_POST</a:t>
            </a:r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334347" y="844113"/>
            <a:ext cx="100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Hyllor</a:t>
            </a:r>
            <a:endParaRPr lang="sv-SE" dirty="0"/>
          </a:p>
        </p:txBody>
      </p:sp>
      <p:sp>
        <p:nvSpPr>
          <p:cNvPr id="28" name="textruta 27"/>
          <p:cNvSpPr txBox="1"/>
          <p:nvPr/>
        </p:nvSpPr>
        <p:spPr>
          <a:xfrm>
            <a:off x="2178179" y="574038"/>
            <a:ext cx="2901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Lådor med etiketter (nycklar)</a:t>
            </a:r>
            <a:endParaRPr lang="sv-SE" dirty="0"/>
          </a:p>
        </p:txBody>
      </p:sp>
      <p:sp>
        <p:nvSpPr>
          <p:cNvPr id="29" name="textruta 28"/>
          <p:cNvSpPr txBox="1"/>
          <p:nvPr/>
        </p:nvSpPr>
        <p:spPr>
          <a:xfrm>
            <a:off x="334859" y="3473855"/>
            <a:ext cx="100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$</a:t>
            </a:r>
            <a:r>
              <a:rPr lang="sv-SE" dirty="0" err="1" smtClean="0"/>
              <a:t>ages</a:t>
            </a:r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307909" y="5123982"/>
            <a:ext cx="156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$ages2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1701693" y="2127512"/>
            <a:ext cx="65755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err="1" smtClean="0"/>
              <a:t>fnamn</a:t>
            </a:r>
            <a:endParaRPr lang="sv-SE" sz="1400" dirty="0"/>
          </a:p>
        </p:txBody>
      </p:sp>
      <p:sp>
        <p:nvSpPr>
          <p:cNvPr id="32" name="textruta 31"/>
          <p:cNvSpPr txBox="1"/>
          <p:nvPr/>
        </p:nvSpPr>
        <p:spPr>
          <a:xfrm>
            <a:off x="2739863" y="2114196"/>
            <a:ext cx="69281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err="1" smtClean="0"/>
              <a:t>enamn</a:t>
            </a:r>
            <a:endParaRPr lang="sv-SE" sz="1400" dirty="0"/>
          </a:p>
        </p:txBody>
      </p:sp>
      <p:sp>
        <p:nvSpPr>
          <p:cNvPr id="33" name="textruta 32"/>
          <p:cNvSpPr txBox="1"/>
          <p:nvPr/>
        </p:nvSpPr>
        <p:spPr>
          <a:xfrm>
            <a:off x="1540713" y="966487"/>
            <a:ext cx="2991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Formulärdata: </a:t>
            </a:r>
          </a:p>
          <a:p>
            <a:r>
              <a:rPr lang="sv-SE" dirty="0" err="1" smtClean="0"/>
              <a:t>anders</a:t>
            </a:r>
            <a:r>
              <a:rPr lang="sv-SE" dirty="0" smtClean="0"/>
              <a:t>         </a:t>
            </a:r>
            <a:r>
              <a:rPr lang="sv-SE" dirty="0" err="1" smtClean="0"/>
              <a:t>mosshäll</a:t>
            </a:r>
            <a:endParaRPr lang="sv-SE" dirty="0"/>
          </a:p>
        </p:txBody>
      </p:sp>
      <p:cxnSp>
        <p:nvCxnSpPr>
          <p:cNvPr id="35" name="Rak pil 34"/>
          <p:cNvCxnSpPr/>
          <p:nvPr/>
        </p:nvCxnSpPr>
        <p:spPr>
          <a:xfrm>
            <a:off x="1950098" y="1612818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>
            <a:off x="3036687" y="1555947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/>
          <p:cNvSpPr txBox="1"/>
          <p:nvPr/>
        </p:nvSpPr>
        <p:spPr>
          <a:xfrm>
            <a:off x="7628764" y="1436915"/>
            <a:ext cx="2947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$_POST[’</a:t>
            </a:r>
            <a:r>
              <a:rPr lang="sv-SE" dirty="0" err="1" smtClean="0"/>
              <a:t>fnamn</a:t>
            </a:r>
            <a:r>
              <a:rPr lang="sv-SE" dirty="0" smtClean="0"/>
              <a:t>’] = ’</a:t>
            </a:r>
            <a:r>
              <a:rPr lang="sv-SE" dirty="0" err="1" smtClean="0"/>
              <a:t>anders</a:t>
            </a:r>
            <a:r>
              <a:rPr lang="sv-SE" dirty="0" smtClean="0"/>
              <a:t>’</a:t>
            </a:r>
          </a:p>
          <a:p>
            <a:endParaRPr lang="sv-SE" dirty="0"/>
          </a:p>
          <a:p>
            <a:r>
              <a:rPr lang="sv-SE" dirty="0" smtClean="0"/>
              <a:t>$_POST[’</a:t>
            </a:r>
            <a:r>
              <a:rPr lang="sv-SE" dirty="0" err="1" smtClean="0"/>
              <a:t>enamn</a:t>
            </a:r>
            <a:r>
              <a:rPr lang="sv-SE" dirty="0" smtClean="0"/>
              <a:t>’] = ’</a:t>
            </a:r>
            <a:r>
              <a:rPr lang="sv-SE" dirty="0" err="1" smtClean="0"/>
              <a:t>mosshäll</a:t>
            </a:r>
            <a:r>
              <a:rPr lang="sv-SE" dirty="0" smtClean="0"/>
              <a:t>’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7473262" y="3104523"/>
            <a:ext cx="458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$</a:t>
            </a:r>
            <a:r>
              <a:rPr lang="sv-SE" dirty="0" err="1" smtClean="0"/>
              <a:t>ages</a:t>
            </a:r>
            <a:r>
              <a:rPr lang="sv-SE" dirty="0" smtClean="0"/>
              <a:t> = </a:t>
            </a:r>
            <a:r>
              <a:rPr lang="sv-SE" dirty="0" err="1" smtClean="0"/>
              <a:t>array</a:t>
            </a:r>
            <a:r>
              <a:rPr lang="sv-SE" dirty="0" smtClean="0"/>
              <a:t> (29, 20, 39, 2)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1865129" y="3753169"/>
            <a:ext cx="27603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smtClean="0"/>
              <a:t>0</a:t>
            </a:r>
            <a:endParaRPr lang="sv-SE" sz="1400" dirty="0"/>
          </a:p>
        </p:txBody>
      </p:sp>
      <p:sp>
        <p:nvSpPr>
          <p:cNvPr id="40" name="textruta 39"/>
          <p:cNvSpPr txBox="1"/>
          <p:nvPr/>
        </p:nvSpPr>
        <p:spPr>
          <a:xfrm>
            <a:off x="2978227" y="3764762"/>
            <a:ext cx="27603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smtClean="0"/>
              <a:t>1</a:t>
            </a:r>
            <a:endParaRPr lang="sv-SE" sz="1400" dirty="0"/>
          </a:p>
        </p:txBody>
      </p:sp>
      <p:sp>
        <p:nvSpPr>
          <p:cNvPr id="41" name="textruta 40"/>
          <p:cNvSpPr txBox="1"/>
          <p:nvPr/>
        </p:nvSpPr>
        <p:spPr>
          <a:xfrm>
            <a:off x="4086474" y="3746893"/>
            <a:ext cx="27603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smtClean="0"/>
              <a:t>2</a:t>
            </a:r>
            <a:endParaRPr lang="sv-SE" sz="1400" dirty="0"/>
          </a:p>
        </p:txBody>
      </p:sp>
      <p:sp>
        <p:nvSpPr>
          <p:cNvPr id="42" name="textruta 41"/>
          <p:cNvSpPr txBox="1"/>
          <p:nvPr/>
        </p:nvSpPr>
        <p:spPr>
          <a:xfrm>
            <a:off x="5158082" y="3746892"/>
            <a:ext cx="27603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smtClean="0"/>
              <a:t>3</a:t>
            </a:r>
            <a:endParaRPr lang="sv-SE" sz="1400" dirty="0"/>
          </a:p>
        </p:txBody>
      </p:sp>
      <p:sp>
        <p:nvSpPr>
          <p:cNvPr id="44" name="textruta 43"/>
          <p:cNvSpPr txBox="1"/>
          <p:nvPr/>
        </p:nvSpPr>
        <p:spPr>
          <a:xfrm>
            <a:off x="1553416" y="2919857"/>
            <a:ext cx="428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     29               20                39                  2 </a:t>
            </a:r>
            <a:endParaRPr lang="sv-SE" dirty="0"/>
          </a:p>
        </p:txBody>
      </p:sp>
      <p:cxnSp>
        <p:nvCxnSpPr>
          <p:cNvPr id="45" name="Rak pil 44"/>
          <p:cNvCxnSpPr/>
          <p:nvPr/>
        </p:nvCxnSpPr>
        <p:spPr>
          <a:xfrm>
            <a:off x="1953208" y="3288975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>
            <a:off x="3049128" y="3232991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>
            <a:off x="4145902" y="3232991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>
            <a:off x="5218923" y="3232991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ruta 48"/>
          <p:cNvSpPr txBox="1"/>
          <p:nvPr/>
        </p:nvSpPr>
        <p:spPr>
          <a:xfrm>
            <a:off x="7473262" y="3559691"/>
            <a:ext cx="33863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$</a:t>
            </a:r>
            <a:r>
              <a:rPr lang="sv-SE" dirty="0" err="1" smtClean="0"/>
              <a:t>ages</a:t>
            </a:r>
            <a:r>
              <a:rPr lang="sv-SE" dirty="0" smtClean="0"/>
              <a:t>[0] = 29</a:t>
            </a:r>
          </a:p>
          <a:p>
            <a:r>
              <a:rPr lang="sv-SE" dirty="0" smtClean="0"/>
              <a:t>…</a:t>
            </a:r>
          </a:p>
          <a:p>
            <a:r>
              <a:rPr lang="sv-SE" dirty="0" smtClean="0"/>
              <a:t>$</a:t>
            </a:r>
            <a:r>
              <a:rPr lang="sv-SE" dirty="0" err="1" smtClean="0"/>
              <a:t>ages</a:t>
            </a:r>
            <a:r>
              <a:rPr lang="sv-SE" dirty="0" smtClean="0"/>
              <a:t>[3] = 2                Sista index 3.</a:t>
            </a:r>
          </a:p>
          <a:p>
            <a:r>
              <a:rPr lang="sv-SE" dirty="0" smtClean="0"/>
              <a:t>$</a:t>
            </a:r>
            <a:r>
              <a:rPr lang="sv-SE" dirty="0" err="1" smtClean="0"/>
              <a:t>ages</a:t>
            </a:r>
            <a:r>
              <a:rPr lang="sv-SE" dirty="0" smtClean="0"/>
              <a:t> en </a:t>
            </a:r>
            <a:r>
              <a:rPr lang="sv-SE" dirty="0" err="1" smtClean="0"/>
              <a:t>array</a:t>
            </a:r>
            <a:r>
              <a:rPr lang="sv-SE" dirty="0" smtClean="0"/>
              <a:t> med fyra element.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7473262" y="4995763"/>
            <a:ext cx="4581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$ages2 = </a:t>
            </a:r>
            <a:r>
              <a:rPr lang="sv-SE" sz="1400" dirty="0" err="1"/>
              <a:t>array</a:t>
            </a:r>
            <a:r>
              <a:rPr lang="sv-SE" sz="1400" dirty="0"/>
              <a:t> (          // Strängar som nycklar istället för siffor </a:t>
            </a:r>
          </a:p>
          <a:p>
            <a:r>
              <a:rPr lang="sv-SE" sz="1400" dirty="0"/>
              <a:t>  'Anders' =&gt; 29,</a:t>
            </a:r>
          </a:p>
          <a:p>
            <a:r>
              <a:rPr lang="sv-SE" sz="1400" dirty="0"/>
              <a:t>  'Lisa' =&gt; 20,</a:t>
            </a:r>
          </a:p>
          <a:p>
            <a:r>
              <a:rPr lang="sv-SE" sz="1400" dirty="0"/>
              <a:t>  'Micke' =&gt; 39,</a:t>
            </a:r>
          </a:p>
          <a:p>
            <a:r>
              <a:rPr lang="sv-SE" sz="1400" dirty="0"/>
              <a:t>  'Ella' =&gt; 2</a:t>
            </a:r>
          </a:p>
          <a:p>
            <a:r>
              <a:rPr lang="sv-SE" sz="1400" dirty="0" smtClean="0"/>
              <a:t>);</a:t>
            </a:r>
          </a:p>
        </p:txBody>
      </p:sp>
      <p:sp>
        <p:nvSpPr>
          <p:cNvPr id="51" name="textruta 50"/>
          <p:cNvSpPr txBox="1"/>
          <p:nvPr/>
        </p:nvSpPr>
        <p:spPr>
          <a:xfrm>
            <a:off x="1510102" y="4470972"/>
            <a:ext cx="428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     29               20                39                  2 </a:t>
            </a:r>
            <a:endParaRPr lang="sv-SE" dirty="0"/>
          </a:p>
        </p:txBody>
      </p:sp>
      <p:cxnSp>
        <p:nvCxnSpPr>
          <p:cNvPr id="52" name="Rak pil 51"/>
          <p:cNvCxnSpPr/>
          <p:nvPr/>
        </p:nvCxnSpPr>
        <p:spPr>
          <a:xfrm>
            <a:off x="1909894" y="4840090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/>
          <p:nvPr/>
        </p:nvCxnSpPr>
        <p:spPr>
          <a:xfrm>
            <a:off x="3005814" y="4784106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>
            <a:off x="4102588" y="4784106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>
            <a:off x="5175609" y="4784106"/>
            <a:ext cx="0" cy="365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ruta 55"/>
          <p:cNvSpPr txBox="1"/>
          <p:nvPr/>
        </p:nvSpPr>
        <p:spPr>
          <a:xfrm>
            <a:off x="1696999" y="5406147"/>
            <a:ext cx="69775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smtClean="0"/>
              <a:t>Anders</a:t>
            </a:r>
            <a:endParaRPr lang="sv-SE" sz="1400" dirty="0"/>
          </a:p>
        </p:txBody>
      </p:sp>
      <p:sp>
        <p:nvSpPr>
          <p:cNvPr id="57" name="textruta 56"/>
          <p:cNvSpPr txBox="1"/>
          <p:nvPr/>
        </p:nvSpPr>
        <p:spPr>
          <a:xfrm>
            <a:off x="2850095" y="5402867"/>
            <a:ext cx="45878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smtClean="0"/>
              <a:t>Lisa</a:t>
            </a:r>
            <a:endParaRPr lang="sv-SE" sz="1400" dirty="0"/>
          </a:p>
        </p:txBody>
      </p:sp>
      <p:sp>
        <p:nvSpPr>
          <p:cNvPr id="58" name="textruta 57"/>
          <p:cNvSpPr txBox="1"/>
          <p:nvPr/>
        </p:nvSpPr>
        <p:spPr>
          <a:xfrm>
            <a:off x="3853793" y="5392644"/>
            <a:ext cx="62132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smtClean="0"/>
              <a:t>Micke</a:t>
            </a:r>
            <a:endParaRPr lang="sv-SE" sz="1400" dirty="0"/>
          </a:p>
        </p:txBody>
      </p:sp>
      <p:sp>
        <p:nvSpPr>
          <p:cNvPr id="59" name="textruta 58"/>
          <p:cNvSpPr txBox="1"/>
          <p:nvPr/>
        </p:nvSpPr>
        <p:spPr>
          <a:xfrm>
            <a:off x="5008654" y="5391874"/>
            <a:ext cx="44275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1400" dirty="0" smtClean="0"/>
              <a:t>Ella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75010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1" grpId="0" animBg="1"/>
      <p:bldP spid="32" grpId="0" animBg="1"/>
      <p:bldP spid="33" grpId="0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4" grpId="0"/>
      <p:bldP spid="49" grpId="0"/>
      <p:bldP spid="50" grpId="0"/>
      <p:bldP spid="51" grpId="0"/>
      <p:bldP spid="56" grpId="0" animBg="1"/>
      <p:bldP spid="57" grpId="0" animBg="1"/>
      <p:bldP spid="58" grpId="0" animBg="1"/>
      <p:bldP spid="59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132</Words>
  <Application>Microsoft Office PowerPoint</Application>
  <PresentationFormat>Bredbild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Arrayer = ”hyllor med sortimentlådor”</vt:lpstr>
    </vt:vector>
  </TitlesOfParts>
  <Company>Örnsköldsviks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Mosshäll</dc:creator>
  <cp:lastModifiedBy>Anders Mosshäll</cp:lastModifiedBy>
  <cp:revision>8</cp:revision>
  <dcterms:created xsi:type="dcterms:W3CDTF">2016-09-26T06:05:57Z</dcterms:created>
  <dcterms:modified xsi:type="dcterms:W3CDTF">2016-10-07T06:35:40Z</dcterms:modified>
</cp:coreProperties>
</file>