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1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50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11F80-E222-4BC5-B802-812011719CC1}" type="datetimeFigureOut">
              <a:rPr lang="sv-SE" smtClean="0"/>
              <a:t>2016-10-07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7175F-F9C7-45D7-AF33-03F59714182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593829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11F80-E222-4BC5-B802-812011719CC1}" type="datetimeFigureOut">
              <a:rPr lang="sv-SE" smtClean="0"/>
              <a:t>2016-10-07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7175F-F9C7-45D7-AF33-03F59714182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93874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11F80-E222-4BC5-B802-812011719CC1}" type="datetimeFigureOut">
              <a:rPr lang="sv-SE" smtClean="0"/>
              <a:t>2016-10-07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7175F-F9C7-45D7-AF33-03F59714182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693263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11F80-E222-4BC5-B802-812011719CC1}" type="datetimeFigureOut">
              <a:rPr lang="sv-SE" smtClean="0"/>
              <a:t>2016-10-07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7175F-F9C7-45D7-AF33-03F59714182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72817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11F80-E222-4BC5-B802-812011719CC1}" type="datetimeFigureOut">
              <a:rPr lang="sv-SE" smtClean="0"/>
              <a:t>2016-10-07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7175F-F9C7-45D7-AF33-03F59714182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19680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11F80-E222-4BC5-B802-812011719CC1}" type="datetimeFigureOut">
              <a:rPr lang="sv-SE" smtClean="0"/>
              <a:t>2016-10-07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7175F-F9C7-45D7-AF33-03F59714182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712788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11F80-E222-4BC5-B802-812011719CC1}" type="datetimeFigureOut">
              <a:rPr lang="sv-SE" smtClean="0"/>
              <a:t>2016-10-07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7175F-F9C7-45D7-AF33-03F59714182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452140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11F80-E222-4BC5-B802-812011719CC1}" type="datetimeFigureOut">
              <a:rPr lang="sv-SE" smtClean="0"/>
              <a:t>2016-10-07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7175F-F9C7-45D7-AF33-03F59714182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562511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11F80-E222-4BC5-B802-812011719CC1}" type="datetimeFigureOut">
              <a:rPr lang="sv-SE" smtClean="0"/>
              <a:t>2016-10-07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7175F-F9C7-45D7-AF33-03F59714182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43670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11F80-E222-4BC5-B802-812011719CC1}" type="datetimeFigureOut">
              <a:rPr lang="sv-SE" smtClean="0"/>
              <a:t>2016-10-07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7175F-F9C7-45D7-AF33-03F59714182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24899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11F80-E222-4BC5-B802-812011719CC1}" type="datetimeFigureOut">
              <a:rPr lang="sv-SE" smtClean="0"/>
              <a:t>2016-10-07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7175F-F9C7-45D7-AF33-03F59714182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52452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911F80-E222-4BC5-B802-812011719CC1}" type="datetimeFigureOut">
              <a:rPr lang="sv-SE" smtClean="0"/>
              <a:t>2016-10-07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D7175F-F9C7-45D7-AF33-03F59714182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0831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83771" y="178133"/>
            <a:ext cx="10515600" cy="418646"/>
          </a:xfrm>
        </p:spPr>
        <p:txBody>
          <a:bodyPr>
            <a:normAutofit fontScale="90000"/>
          </a:bodyPr>
          <a:lstStyle/>
          <a:p>
            <a:r>
              <a:rPr lang="sv-SE" sz="2800" dirty="0" err="1" smtClean="0"/>
              <a:t>Arrayer</a:t>
            </a:r>
            <a:r>
              <a:rPr lang="sv-SE" sz="2800" dirty="0" smtClean="0"/>
              <a:t> = ”hyllor med sortimentlådor”</a:t>
            </a:r>
            <a:endParaRPr lang="sv-SE" sz="2800" dirty="0"/>
          </a:p>
        </p:txBody>
      </p:sp>
      <p:sp>
        <p:nvSpPr>
          <p:cNvPr id="4" name="Rektangel 3"/>
          <p:cNvSpPr/>
          <p:nvPr/>
        </p:nvSpPr>
        <p:spPr>
          <a:xfrm>
            <a:off x="1212980" y="1427584"/>
            <a:ext cx="149289" cy="5812971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" name="Rektangel 4"/>
          <p:cNvSpPr/>
          <p:nvPr/>
        </p:nvSpPr>
        <p:spPr>
          <a:xfrm>
            <a:off x="6966642" y="1427584"/>
            <a:ext cx="149289" cy="5812971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" name="Rektangel 5"/>
          <p:cNvSpPr/>
          <p:nvPr/>
        </p:nvSpPr>
        <p:spPr>
          <a:xfrm>
            <a:off x="1212980" y="2435290"/>
            <a:ext cx="5902951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9" name="Bildobjekt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6746" y="1688841"/>
            <a:ext cx="1082636" cy="746449"/>
          </a:xfrm>
          <a:prstGeom prst="rect">
            <a:avLst/>
          </a:prstGeom>
        </p:spPr>
      </p:pic>
      <p:pic>
        <p:nvPicPr>
          <p:cNvPr id="10" name="Bildobjekt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9382" y="1688841"/>
            <a:ext cx="1082636" cy="746449"/>
          </a:xfrm>
          <a:prstGeom prst="rect">
            <a:avLst/>
          </a:prstGeom>
        </p:spPr>
      </p:pic>
      <p:pic>
        <p:nvPicPr>
          <p:cNvPr id="11" name="Bildobjekt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0460" y="1688841"/>
            <a:ext cx="1082636" cy="746449"/>
          </a:xfrm>
          <a:prstGeom prst="rect">
            <a:avLst/>
          </a:prstGeom>
        </p:spPr>
      </p:pic>
      <p:pic>
        <p:nvPicPr>
          <p:cNvPr id="12" name="Bildobjekt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1538" y="1688840"/>
            <a:ext cx="1082636" cy="746449"/>
          </a:xfrm>
          <a:prstGeom prst="rect">
            <a:avLst/>
          </a:prstGeom>
        </p:spPr>
      </p:pic>
      <p:pic>
        <p:nvPicPr>
          <p:cNvPr id="13" name="Bildobjekt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1058" y="1688840"/>
            <a:ext cx="1082636" cy="746449"/>
          </a:xfrm>
          <a:prstGeom prst="rect">
            <a:avLst/>
          </a:prstGeom>
        </p:spPr>
      </p:pic>
      <p:sp>
        <p:nvSpPr>
          <p:cNvPr id="14" name="Rektangel 13"/>
          <p:cNvSpPr/>
          <p:nvPr/>
        </p:nvSpPr>
        <p:spPr>
          <a:xfrm>
            <a:off x="1212980" y="4086806"/>
            <a:ext cx="5902951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5" name="Bildobjekt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6746" y="3340357"/>
            <a:ext cx="1082636" cy="746449"/>
          </a:xfrm>
          <a:prstGeom prst="rect">
            <a:avLst/>
          </a:prstGeom>
        </p:spPr>
      </p:pic>
      <p:pic>
        <p:nvPicPr>
          <p:cNvPr id="16" name="Bildobjekt 1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9382" y="3340357"/>
            <a:ext cx="1082636" cy="746449"/>
          </a:xfrm>
          <a:prstGeom prst="rect">
            <a:avLst/>
          </a:prstGeom>
        </p:spPr>
      </p:pic>
      <p:pic>
        <p:nvPicPr>
          <p:cNvPr id="17" name="Bildobjekt 1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0460" y="3340357"/>
            <a:ext cx="1082636" cy="746449"/>
          </a:xfrm>
          <a:prstGeom prst="rect">
            <a:avLst/>
          </a:prstGeom>
        </p:spPr>
      </p:pic>
      <p:pic>
        <p:nvPicPr>
          <p:cNvPr id="18" name="Bildobjekt 1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1538" y="3340356"/>
            <a:ext cx="1082636" cy="746449"/>
          </a:xfrm>
          <a:prstGeom prst="rect">
            <a:avLst/>
          </a:prstGeom>
        </p:spPr>
      </p:pic>
      <p:sp>
        <p:nvSpPr>
          <p:cNvPr id="19" name="Rektangel 18"/>
          <p:cNvSpPr/>
          <p:nvPr/>
        </p:nvSpPr>
        <p:spPr>
          <a:xfrm>
            <a:off x="1212980" y="5738322"/>
            <a:ext cx="5902951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20" name="Bildobjekt 1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6746" y="4991873"/>
            <a:ext cx="1082636" cy="746449"/>
          </a:xfrm>
          <a:prstGeom prst="rect">
            <a:avLst/>
          </a:prstGeom>
        </p:spPr>
      </p:pic>
      <p:pic>
        <p:nvPicPr>
          <p:cNvPr id="21" name="Bildobjekt 2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9382" y="4991873"/>
            <a:ext cx="1082636" cy="746449"/>
          </a:xfrm>
          <a:prstGeom prst="rect">
            <a:avLst/>
          </a:prstGeom>
        </p:spPr>
      </p:pic>
      <p:pic>
        <p:nvPicPr>
          <p:cNvPr id="22" name="Bildobjekt 2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0460" y="4991873"/>
            <a:ext cx="1082636" cy="746449"/>
          </a:xfrm>
          <a:prstGeom prst="rect">
            <a:avLst/>
          </a:prstGeom>
        </p:spPr>
      </p:pic>
      <p:pic>
        <p:nvPicPr>
          <p:cNvPr id="23" name="Bildobjekt 2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1538" y="4991872"/>
            <a:ext cx="1082636" cy="746449"/>
          </a:xfrm>
          <a:prstGeom prst="rect">
            <a:avLst/>
          </a:prstGeom>
        </p:spPr>
      </p:pic>
      <p:pic>
        <p:nvPicPr>
          <p:cNvPr id="24" name="Bildobjekt 2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9090" y="3340355"/>
            <a:ext cx="1082636" cy="746449"/>
          </a:xfrm>
          <a:prstGeom prst="rect">
            <a:avLst/>
          </a:prstGeom>
        </p:spPr>
      </p:pic>
      <p:pic>
        <p:nvPicPr>
          <p:cNvPr id="25" name="Bildobjekt 2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6573" y="4991871"/>
            <a:ext cx="1082636" cy="746449"/>
          </a:xfrm>
          <a:prstGeom prst="rect">
            <a:avLst/>
          </a:prstGeom>
        </p:spPr>
      </p:pic>
      <p:sp>
        <p:nvSpPr>
          <p:cNvPr id="26" name="textruta 25"/>
          <p:cNvSpPr txBox="1"/>
          <p:nvPr/>
        </p:nvSpPr>
        <p:spPr>
          <a:xfrm>
            <a:off x="279918" y="1871456"/>
            <a:ext cx="10077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$_POST</a:t>
            </a:r>
            <a:endParaRPr lang="sv-SE" dirty="0"/>
          </a:p>
        </p:txBody>
      </p:sp>
      <p:sp>
        <p:nvSpPr>
          <p:cNvPr id="27" name="textruta 26"/>
          <p:cNvSpPr txBox="1"/>
          <p:nvPr/>
        </p:nvSpPr>
        <p:spPr>
          <a:xfrm>
            <a:off x="334347" y="844113"/>
            <a:ext cx="10077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Hyllor</a:t>
            </a:r>
            <a:endParaRPr lang="sv-SE" dirty="0"/>
          </a:p>
        </p:txBody>
      </p:sp>
      <p:sp>
        <p:nvSpPr>
          <p:cNvPr id="28" name="textruta 27"/>
          <p:cNvSpPr txBox="1"/>
          <p:nvPr/>
        </p:nvSpPr>
        <p:spPr>
          <a:xfrm>
            <a:off x="2178179" y="574038"/>
            <a:ext cx="29013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 smtClean="0"/>
              <a:t>Lådor med etiketter (nycklar)</a:t>
            </a:r>
            <a:endParaRPr lang="sv-SE" dirty="0"/>
          </a:p>
        </p:txBody>
      </p:sp>
      <p:sp>
        <p:nvSpPr>
          <p:cNvPr id="29" name="textruta 28"/>
          <p:cNvSpPr txBox="1"/>
          <p:nvPr/>
        </p:nvSpPr>
        <p:spPr>
          <a:xfrm>
            <a:off x="334859" y="3473855"/>
            <a:ext cx="10077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$</a:t>
            </a:r>
            <a:r>
              <a:rPr lang="sv-SE" dirty="0" err="1" smtClean="0"/>
              <a:t>ages</a:t>
            </a:r>
            <a:endParaRPr lang="sv-SE" dirty="0"/>
          </a:p>
        </p:txBody>
      </p:sp>
      <p:sp>
        <p:nvSpPr>
          <p:cNvPr id="30" name="textruta 29"/>
          <p:cNvSpPr txBox="1"/>
          <p:nvPr/>
        </p:nvSpPr>
        <p:spPr>
          <a:xfrm>
            <a:off x="307909" y="5123982"/>
            <a:ext cx="15628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$ages2</a:t>
            </a:r>
            <a:endParaRPr lang="sv-SE" dirty="0"/>
          </a:p>
        </p:txBody>
      </p:sp>
      <p:sp>
        <p:nvSpPr>
          <p:cNvPr id="31" name="textruta 30"/>
          <p:cNvSpPr txBox="1"/>
          <p:nvPr/>
        </p:nvSpPr>
        <p:spPr>
          <a:xfrm>
            <a:off x="1701693" y="2127512"/>
            <a:ext cx="657552" cy="30777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sv-SE" sz="1400" dirty="0" err="1" smtClean="0"/>
              <a:t>fnamn</a:t>
            </a:r>
            <a:endParaRPr lang="sv-SE" sz="1400" dirty="0"/>
          </a:p>
        </p:txBody>
      </p:sp>
      <p:sp>
        <p:nvSpPr>
          <p:cNvPr id="32" name="textruta 31"/>
          <p:cNvSpPr txBox="1"/>
          <p:nvPr/>
        </p:nvSpPr>
        <p:spPr>
          <a:xfrm>
            <a:off x="2739863" y="2114196"/>
            <a:ext cx="692818" cy="30777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sv-SE" sz="1400" dirty="0" err="1" smtClean="0"/>
              <a:t>enamn</a:t>
            </a:r>
            <a:endParaRPr lang="sv-SE" sz="1400" dirty="0"/>
          </a:p>
        </p:txBody>
      </p:sp>
      <p:sp>
        <p:nvSpPr>
          <p:cNvPr id="33" name="textruta 32"/>
          <p:cNvSpPr txBox="1"/>
          <p:nvPr/>
        </p:nvSpPr>
        <p:spPr>
          <a:xfrm>
            <a:off x="1540713" y="966487"/>
            <a:ext cx="29919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Formulärdata: </a:t>
            </a:r>
          </a:p>
          <a:p>
            <a:r>
              <a:rPr lang="sv-SE" dirty="0" err="1" smtClean="0"/>
              <a:t>anders</a:t>
            </a:r>
            <a:r>
              <a:rPr lang="sv-SE" dirty="0" smtClean="0"/>
              <a:t>         </a:t>
            </a:r>
            <a:r>
              <a:rPr lang="sv-SE" dirty="0" err="1" smtClean="0"/>
              <a:t>mosshäll</a:t>
            </a:r>
            <a:endParaRPr lang="sv-SE" dirty="0"/>
          </a:p>
        </p:txBody>
      </p:sp>
      <p:cxnSp>
        <p:nvCxnSpPr>
          <p:cNvPr id="35" name="Rak pil 34"/>
          <p:cNvCxnSpPr/>
          <p:nvPr/>
        </p:nvCxnSpPr>
        <p:spPr>
          <a:xfrm>
            <a:off x="1950098" y="1612818"/>
            <a:ext cx="0" cy="36527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Rak pil 35"/>
          <p:cNvCxnSpPr/>
          <p:nvPr/>
        </p:nvCxnSpPr>
        <p:spPr>
          <a:xfrm>
            <a:off x="3036687" y="1555947"/>
            <a:ext cx="0" cy="36527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ruta 36"/>
          <p:cNvSpPr txBox="1"/>
          <p:nvPr/>
        </p:nvSpPr>
        <p:spPr>
          <a:xfrm>
            <a:off x="7628764" y="1436915"/>
            <a:ext cx="294766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 smtClean="0"/>
              <a:t>$_POST[’</a:t>
            </a:r>
            <a:r>
              <a:rPr lang="sv-SE" dirty="0" err="1" smtClean="0"/>
              <a:t>fnamn</a:t>
            </a:r>
            <a:r>
              <a:rPr lang="sv-SE" dirty="0" smtClean="0"/>
              <a:t>’] = ’</a:t>
            </a:r>
            <a:r>
              <a:rPr lang="sv-SE" dirty="0" err="1" smtClean="0"/>
              <a:t>anders</a:t>
            </a:r>
            <a:r>
              <a:rPr lang="sv-SE" dirty="0" smtClean="0"/>
              <a:t>’</a:t>
            </a:r>
          </a:p>
          <a:p>
            <a:endParaRPr lang="sv-SE" dirty="0"/>
          </a:p>
          <a:p>
            <a:r>
              <a:rPr lang="sv-SE" dirty="0" smtClean="0"/>
              <a:t>$_POST[’</a:t>
            </a:r>
            <a:r>
              <a:rPr lang="sv-SE" dirty="0" err="1" smtClean="0"/>
              <a:t>enamn</a:t>
            </a:r>
            <a:r>
              <a:rPr lang="sv-SE" dirty="0" smtClean="0"/>
              <a:t>’] = ’</a:t>
            </a:r>
            <a:r>
              <a:rPr lang="sv-SE" dirty="0" err="1" smtClean="0"/>
              <a:t>mosshäll</a:t>
            </a:r>
            <a:r>
              <a:rPr lang="sv-SE" dirty="0" smtClean="0"/>
              <a:t>’</a:t>
            </a:r>
            <a:endParaRPr lang="sv-SE" dirty="0"/>
          </a:p>
        </p:txBody>
      </p:sp>
      <p:sp>
        <p:nvSpPr>
          <p:cNvPr id="38" name="textruta 37"/>
          <p:cNvSpPr txBox="1"/>
          <p:nvPr/>
        </p:nvSpPr>
        <p:spPr>
          <a:xfrm>
            <a:off x="7473262" y="3104523"/>
            <a:ext cx="45817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$</a:t>
            </a:r>
            <a:r>
              <a:rPr lang="sv-SE" dirty="0" err="1" smtClean="0"/>
              <a:t>ages</a:t>
            </a:r>
            <a:r>
              <a:rPr lang="sv-SE" dirty="0" smtClean="0"/>
              <a:t> = </a:t>
            </a:r>
            <a:r>
              <a:rPr lang="sv-SE" dirty="0" err="1" smtClean="0"/>
              <a:t>array</a:t>
            </a:r>
            <a:r>
              <a:rPr lang="sv-SE" dirty="0" smtClean="0"/>
              <a:t> (29, 20, 39, 2)</a:t>
            </a:r>
          </a:p>
        </p:txBody>
      </p:sp>
      <p:sp>
        <p:nvSpPr>
          <p:cNvPr id="39" name="textruta 38"/>
          <p:cNvSpPr txBox="1"/>
          <p:nvPr/>
        </p:nvSpPr>
        <p:spPr>
          <a:xfrm>
            <a:off x="1865129" y="3753169"/>
            <a:ext cx="276038" cy="30777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sv-SE" sz="1400" dirty="0" smtClean="0"/>
              <a:t>0</a:t>
            </a:r>
            <a:endParaRPr lang="sv-SE" sz="1400" dirty="0"/>
          </a:p>
        </p:txBody>
      </p:sp>
      <p:sp>
        <p:nvSpPr>
          <p:cNvPr id="40" name="textruta 39"/>
          <p:cNvSpPr txBox="1"/>
          <p:nvPr/>
        </p:nvSpPr>
        <p:spPr>
          <a:xfrm>
            <a:off x="2978227" y="3764762"/>
            <a:ext cx="276038" cy="30777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sv-SE" sz="1400" dirty="0" smtClean="0"/>
              <a:t>1</a:t>
            </a:r>
            <a:endParaRPr lang="sv-SE" sz="1400" dirty="0"/>
          </a:p>
        </p:txBody>
      </p:sp>
      <p:sp>
        <p:nvSpPr>
          <p:cNvPr id="41" name="textruta 40"/>
          <p:cNvSpPr txBox="1"/>
          <p:nvPr/>
        </p:nvSpPr>
        <p:spPr>
          <a:xfrm>
            <a:off x="4086474" y="3746893"/>
            <a:ext cx="276038" cy="30777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sv-SE" sz="1400" dirty="0" smtClean="0"/>
              <a:t>2</a:t>
            </a:r>
            <a:endParaRPr lang="sv-SE" sz="1400" dirty="0"/>
          </a:p>
        </p:txBody>
      </p:sp>
      <p:sp>
        <p:nvSpPr>
          <p:cNvPr id="42" name="textruta 41"/>
          <p:cNvSpPr txBox="1"/>
          <p:nvPr/>
        </p:nvSpPr>
        <p:spPr>
          <a:xfrm>
            <a:off x="5158082" y="3746892"/>
            <a:ext cx="276038" cy="30777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sv-SE" sz="1400" dirty="0" smtClean="0"/>
              <a:t>3</a:t>
            </a:r>
            <a:endParaRPr lang="sv-SE" sz="1400" dirty="0"/>
          </a:p>
        </p:txBody>
      </p:sp>
      <p:sp>
        <p:nvSpPr>
          <p:cNvPr id="44" name="textruta 43"/>
          <p:cNvSpPr txBox="1"/>
          <p:nvPr/>
        </p:nvSpPr>
        <p:spPr>
          <a:xfrm>
            <a:off x="1553416" y="2919857"/>
            <a:ext cx="42807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     29               20                39                  2 </a:t>
            </a:r>
            <a:endParaRPr lang="sv-SE" dirty="0"/>
          </a:p>
        </p:txBody>
      </p:sp>
      <p:cxnSp>
        <p:nvCxnSpPr>
          <p:cNvPr id="45" name="Rak pil 44"/>
          <p:cNvCxnSpPr/>
          <p:nvPr/>
        </p:nvCxnSpPr>
        <p:spPr>
          <a:xfrm>
            <a:off x="1953208" y="3288975"/>
            <a:ext cx="0" cy="36527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Rak pil 45"/>
          <p:cNvCxnSpPr/>
          <p:nvPr/>
        </p:nvCxnSpPr>
        <p:spPr>
          <a:xfrm>
            <a:off x="3049128" y="3232991"/>
            <a:ext cx="0" cy="36527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Rak pil 46"/>
          <p:cNvCxnSpPr/>
          <p:nvPr/>
        </p:nvCxnSpPr>
        <p:spPr>
          <a:xfrm>
            <a:off x="4145902" y="3232991"/>
            <a:ext cx="0" cy="36527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Rak pil 47"/>
          <p:cNvCxnSpPr/>
          <p:nvPr/>
        </p:nvCxnSpPr>
        <p:spPr>
          <a:xfrm>
            <a:off x="5218923" y="3232991"/>
            <a:ext cx="0" cy="36527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ruta 48"/>
          <p:cNvSpPr txBox="1"/>
          <p:nvPr/>
        </p:nvSpPr>
        <p:spPr>
          <a:xfrm>
            <a:off x="7473262" y="3559691"/>
            <a:ext cx="338631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 smtClean="0"/>
              <a:t>$</a:t>
            </a:r>
            <a:r>
              <a:rPr lang="sv-SE" dirty="0" err="1" smtClean="0"/>
              <a:t>ages</a:t>
            </a:r>
            <a:r>
              <a:rPr lang="sv-SE" dirty="0" smtClean="0"/>
              <a:t>[0] = 29</a:t>
            </a:r>
          </a:p>
          <a:p>
            <a:r>
              <a:rPr lang="sv-SE" dirty="0" smtClean="0"/>
              <a:t>…</a:t>
            </a:r>
          </a:p>
          <a:p>
            <a:r>
              <a:rPr lang="sv-SE" dirty="0" smtClean="0"/>
              <a:t>$</a:t>
            </a:r>
            <a:r>
              <a:rPr lang="sv-SE" dirty="0" err="1" smtClean="0"/>
              <a:t>ages</a:t>
            </a:r>
            <a:r>
              <a:rPr lang="sv-SE" dirty="0" smtClean="0"/>
              <a:t>[3] = 2                Sista index 3.</a:t>
            </a:r>
          </a:p>
          <a:p>
            <a:r>
              <a:rPr lang="sv-SE" dirty="0" smtClean="0"/>
              <a:t>$</a:t>
            </a:r>
            <a:r>
              <a:rPr lang="sv-SE" dirty="0" err="1" smtClean="0"/>
              <a:t>ages</a:t>
            </a:r>
            <a:r>
              <a:rPr lang="sv-SE" dirty="0" smtClean="0"/>
              <a:t> en </a:t>
            </a:r>
            <a:r>
              <a:rPr lang="sv-SE" dirty="0" err="1" smtClean="0"/>
              <a:t>array</a:t>
            </a:r>
            <a:r>
              <a:rPr lang="sv-SE" dirty="0" smtClean="0"/>
              <a:t> med fyra element.</a:t>
            </a:r>
            <a:endParaRPr lang="sv-SE" dirty="0"/>
          </a:p>
        </p:txBody>
      </p:sp>
      <p:sp>
        <p:nvSpPr>
          <p:cNvPr id="50" name="textruta 49"/>
          <p:cNvSpPr txBox="1"/>
          <p:nvPr/>
        </p:nvSpPr>
        <p:spPr>
          <a:xfrm>
            <a:off x="7473262" y="4995763"/>
            <a:ext cx="458173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dirty="0"/>
              <a:t>$ages2 = </a:t>
            </a:r>
            <a:r>
              <a:rPr lang="sv-SE" sz="1400" dirty="0" err="1"/>
              <a:t>array</a:t>
            </a:r>
            <a:r>
              <a:rPr lang="sv-SE" sz="1400" dirty="0"/>
              <a:t> (          // Strängar som nycklar istället för siffor </a:t>
            </a:r>
          </a:p>
          <a:p>
            <a:r>
              <a:rPr lang="sv-SE" sz="1400" dirty="0"/>
              <a:t>  'Anders' =&gt; 29,</a:t>
            </a:r>
          </a:p>
          <a:p>
            <a:r>
              <a:rPr lang="sv-SE" sz="1400" dirty="0"/>
              <a:t>  'Lisa' =&gt; 20,</a:t>
            </a:r>
          </a:p>
          <a:p>
            <a:r>
              <a:rPr lang="sv-SE" sz="1400" dirty="0"/>
              <a:t>  'Micke' =&gt; 39,</a:t>
            </a:r>
          </a:p>
          <a:p>
            <a:r>
              <a:rPr lang="sv-SE" sz="1400" dirty="0"/>
              <a:t>  'Ella' =&gt; 2</a:t>
            </a:r>
          </a:p>
          <a:p>
            <a:r>
              <a:rPr lang="sv-SE" sz="1400" dirty="0" smtClean="0"/>
              <a:t>);</a:t>
            </a:r>
          </a:p>
        </p:txBody>
      </p:sp>
      <p:sp>
        <p:nvSpPr>
          <p:cNvPr id="51" name="textruta 50"/>
          <p:cNvSpPr txBox="1"/>
          <p:nvPr/>
        </p:nvSpPr>
        <p:spPr>
          <a:xfrm>
            <a:off x="1510102" y="4470972"/>
            <a:ext cx="42807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     29               20                39                  2 </a:t>
            </a:r>
            <a:endParaRPr lang="sv-SE" dirty="0"/>
          </a:p>
        </p:txBody>
      </p:sp>
      <p:cxnSp>
        <p:nvCxnSpPr>
          <p:cNvPr id="52" name="Rak pil 51"/>
          <p:cNvCxnSpPr/>
          <p:nvPr/>
        </p:nvCxnSpPr>
        <p:spPr>
          <a:xfrm>
            <a:off x="1909894" y="4840090"/>
            <a:ext cx="0" cy="36527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Rak pil 52"/>
          <p:cNvCxnSpPr/>
          <p:nvPr/>
        </p:nvCxnSpPr>
        <p:spPr>
          <a:xfrm>
            <a:off x="3005814" y="4784106"/>
            <a:ext cx="0" cy="36527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Rak pil 53"/>
          <p:cNvCxnSpPr/>
          <p:nvPr/>
        </p:nvCxnSpPr>
        <p:spPr>
          <a:xfrm>
            <a:off x="4102588" y="4784106"/>
            <a:ext cx="0" cy="36527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Rak pil 54"/>
          <p:cNvCxnSpPr/>
          <p:nvPr/>
        </p:nvCxnSpPr>
        <p:spPr>
          <a:xfrm>
            <a:off x="5175609" y="4784106"/>
            <a:ext cx="0" cy="36527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ruta 55"/>
          <p:cNvSpPr txBox="1"/>
          <p:nvPr/>
        </p:nvSpPr>
        <p:spPr>
          <a:xfrm>
            <a:off x="1696999" y="5406147"/>
            <a:ext cx="697755" cy="30777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sv-SE" sz="1400" dirty="0" smtClean="0"/>
              <a:t>Anders</a:t>
            </a:r>
            <a:endParaRPr lang="sv-SE" sz="1400" dirty="0"/>
          </a:p>
        </p:txBody>
      </p:sp>
      <p:sp>
        <p:nvSpPr>
          <p:cNvPr id="57" name="textruta 56"/>
          <p:cNvSpPr txBox="1"/>
          <p:nvPr/>
        </p:nvSpPr>
        <p:spPr>
          <a:xfrm>
            <a:off x="2850095" y="5402867"/>
            <a:ext cx="458780" cy="30777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sv-SE" sz="1400" dirty="0" smtClean="0"/>
              <a:t>Lisa</a:t>
            </a:r>
            <a:endParaRPr lang="sv-SE" sz="1400" dirty="0"/>
          </a:p>
        </p:txBody>
      </p:sp>
      <p:sp>
        <p:nvSpPr>
          <p:cNvPr id="58" name="textruta 57"/>
          <p:cNvSpPr txBox="1"/>
          <p:nvPr/>
        </p:nvSpPr>
        <p:spPr>
          <a:xfrm>
            <a:off x="3853793" y="5392644"/>
            <a:ext cx="621324" cy="30777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sv-SE" sz="1400" dirty="0" smtClean="0"/>
              <a:t>Micke</a:t>
            </a:r>
            <a:endParaRPr lang="sv-SE" sz="1400" dirty="0"/>
          </a:p>
        </p:txBody>
      </p:sp>
      <p:sp>
        <p:nvSpPr>
          <p:cNvPr id="59" name="textruta 58"/>
          <p:cNvSpPr txBox="1"/>
          <p:nvPr/>
        </p:nvSpPr>
        <p:spPr>
          <a:xfrm>
            <a:off x="5008654" y="5391874"/>
            <a:ext cx="442750" cy="30777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sv-SE" sz="1400" dirty="0" smtClean="0"/>
              <a:t>Ella</a:t>
            </a:r>
            <a:endParaRPr lang="sv-SE" sz="1400" dirty="0"/>
          </a:p>
        </p:txBody>
      </p:sp>
    </p:spTree>
    <p:extLst>
      <p:ext uri="{BB962C8B-B14F-4D97-AF65-F5344CB8AC3E}">
        <p14:creationId xmlns:p14="http://schemas.microsoft.com/office/powerpoint/2010/main" val="1750109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9" grpId="0"/>
      <p:bldP spid="30" grpId="0"/>
      <p:bldP spid="31" grpId="0" animBg="1"/>
      <p:bldP spid="32" grpId="0" animBg="1"/>
      <p:bldP spid="33" grpId="0"/>
      <p:bldP spid="37" grpId="0"/>
      <p:bldP spid="38" grpId="0"/>
      <p:bldP spid="39" grpId="0" animBg="1"/>
      <p:bldP spid="40" grpId="0" animBg="1"/>
      <p:bldP spid="41" grpId="0" animBg="1"/>
      <p:bldP spid="42" grpId="0" animBg="1"/>
      <p:bldP spid="44" grpId="0"/>
      <p:bldP spid="49" grpId="0"/>
      <p:bldP spid="50" grpId="0"/>
      <p:bldP spid="51" grpId="0"/>
      <p:bldP spid="56" grpId="0" animBg="1"/>
      <p:bldP spid="57" grpId="0" animBg="1"/>
      <p:bldP spid="58" grpId="0" animBg="1"/>
      <p:bldP spid="59" grpId="0" animBg="1"/>
    </p:bld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132</Words>
  <Application>Microsoft Office PowerPoint</Application>
  <PresentationFormat>Bredbild</PresentationFormat>
  <Paragraphs>34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Office-tema</vt:lpstr>
      <vt:lpstr>Arrayer = ”hyllor med sortimentlådor”</vt:lpstr>
    </vt:vector>
  </TitlesOfParts>
  <Company>Örnsköldsviks Kommun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Anders Mosshäll</dc:creator>
  <cp:lastModifiedBy>Anders Mosshäll</cp:lastModifiedBy>
  <cp:revision>8</cp:revision>
  <dcterms:created xsi:type="dcterms:W3CDTF">2016-09-26T06:05:57Z</dcterms:created>
  <dcterms:modified xsi:type="dcterms:W3CDTF">2016-10-07T06:35:40Z</dcterms:modified>
</cp:coreProperties>
</file>