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B6CB6F-7CC5-49FA-9674-41B27ACEE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2C2A20C-82F4-4EDA-9106-7BC1C6E51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F0BAAC-6EE5-4EA1-8CA0-9DDE5DB2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30EAF9-0B3A-472A-A6A4-AD7B3033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8431FD-E3FF-454A-80FE-C1F43DB3F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8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121CAE-AE5D-4A93-ADF6-E3D9C85D3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484695-FAB3-4AC7-83CE-E558B1458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132BA5-4BE4-4098-8C3F-3EBF6C37B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57A76F-CF54-42E2-8D7E-4DC13C808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0993E4-5F74-4E78-8F27-4F4CC84A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53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DD5ED9B-B258-4E43-BA56-12AB7B9C2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F8DFB26-30C1-47BB-BBD4-5F150F5DA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BD503B-4C04-43E5-8058-BC43EC89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277019F-55CA-4D1E-A91F-74DCD882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BFD906-433A-431F-8C68-79F9D1F6F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869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8219A-E718-447F-9D2D-7834DCC9A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64ED03-087A-46F8-AB39-6CC8AB3E2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D640F1-D570-4E27-8B9F-124AB461F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C790CA-494D-463F-A8A3-6E1931AE9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06259A-EABF-4287-A807-99BB6F1E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835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C2829-0D06-42C8-A89F-BF5B228FC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075B85-7162-425B-AE32-30F53894B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9338CA-1BD7-4900-98C7-13B78E74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556A3A-185C-4336-AE75-60138AC72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83C6AE-9207-42FA-827D-ADF24DD9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819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76B0DA-D97F-4C3A-955C-985420615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1ECBC3-70C1-478B-9E7C-EEA39C383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8D931D-8B9E-4F3A-9E7D-A37906C5E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897A1AD-2F62-491F-98E1-8F4E09A1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159C1F-0C5F-4325-9782-B2C0F4A58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C570BE8-0A45-410A-A03A-EAEB36A5E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114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CDDBAF-75DE-4D02-BCA3-FA33AE3A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255C7C-7FDA-4E14-B122-56FD3BADF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8AAEB26-12B1-4278-84A2-E3B9D838B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4DB2292-E239-48E2-AAC4-B5A88E7DCE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81FDFA-7EC3-43E8-824D-E14CC18337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6083A6F-8C33-47B7-8909-67D8CBBFB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92A0D84-62F1-4188-8DF1-61DCB4D2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D799632-F212-4FCA-85B0-CAF0E2E1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46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ABC7D5-774E-4756-98EB-7EC6DC669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F925B0D-2905-4007-9D32-9686EBF1C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7ADD1BB-2483-4F3D-A131-CB91CDC9C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C4214CF-9060-4637-B910-664D6B84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49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E96D126-B5DE-49DB-A110-05C42587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29B3CD7-570F-4AAA-9F4E-8459D06A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6DFF21C-506C-44EC-ACC7-570B0C2B0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8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2864C0-D4DD-4B33-825C-6810B491B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BC8903-AA66-4B53-B7B3-3BF7A0892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14BC4D-7DDD-45C3-B423-42D97CDF3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F642-0D9E-431E-A68E-49A81B60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39952C-A948-4F8C-8FFF-2961E7786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B500C82-3F2C-47BA-8BE5-D9B37C0A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095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5CC484-1F1C-4C2C-B83A-929B1AB2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D305025-4EF9-4C06-8893-48836D676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CCA807-D68C-4D61-B2C7-F541551BB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ECCC9E-8029-4A60-A2B0-4CC8928F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317F605-2236-4664-9D03-C6CFF6C1F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003F8ED-12B0-43C7-8CFA-40D14AFD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86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9C0993F-F99E-41AE-8017-5212BD34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969DB-725D-48A0-9B2B-3DA2B9043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FF84A6-1247-4F6C-BBA7-966B66731F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E67C8-854F-4775-A434-D873EEAB25E1}" type="datetimeFigureOut">
              <a:rPr lang="sv-SE" smtClean="0"/>
              <a:t>2020-03-26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65BFCB-4685-424F-83AA-95D11D78A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D05C9AC-2819-4E2A-817C-27DACA67E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68664-26FD-43E3-B748-6A71741943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311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65A75F-1804-4036-9C6A-052A01719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9131"/>
            <a:ext cx="9144000" cy="909638"/>
          </a:xfrm>
        </p:spPr>
        <p:txBody>
          <a:bodyPr>
            <a:normAutofit fontScale="90000"/>
          </a:bodyPr>
          <a:lstStyle/>
          <a:p>
            <a:r>
              <a:rPr lang="sv-SE" dirty="0"/>
              <a:t>Sortering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3A2A6CB-21A0-4953-9C6D-7B3ED7B3B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2" y="2201861"/>
            <a:ext cx="9477375" cy="4065589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Tänk dig att siffrorna på nästa sida ligger i en </a:t>
            </a:r>
            <a:r>
              <a:rPr lang="sv-SE" dirty="0" err="1"/>
              <a:t>array</a:t>
            </a:r>
            <a:r>
              <a:rPr lang="sv-SE" dirty="0"/>
              <a:t>. Du ska komma på hur man ska göra för att få de sorterade med </a:t>
            </a:r>
            <a:r>
              <a:rPr lang="sv-SE" b="1" dirty="0"/>
              <a:t>största talet först</a:t>
            </a:r>
            <a:r>
              <a:rPr lang="sv-SE" dirty="0"/>
              <a:t>.</a:t>
            </a:r>
          </a:p>
          <a:p>
            <a:pPr algn="l"/>
            <a:r>
              <a:rPr lang="sv-SE" dirty="0"/>
              <a:t>Till din hjälp har du en </a:t>
            </a:r>
            <a:r>
              <a:rPr lang="sv-SE" b="1" dirty="0"/>
              <a:t>temporär variabel </a:t>
            </a:r>
            <a:r>
              <a:rPr lang="sv-SE" dirty="0"/>
              <a:t>som kan innehålla </a:t>
            </a:r>
            <a:r>
              <a:rPr lang="sv-SE" b="1" dirty="0"/>
              <a:t>ett</a:t>
            </a:r>
            <a:r>
              <a:rPr lang="sv-SE" dirty="0"/>
              <a:t> </a:t>
            </a:r>
            <a:r>
              <a:rPr lang="sv-SE" b="1" dirty="0"/>
              <a:t>tal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Ta tag i siffrorna och flytta runt dem så de blir sorterade. </a:t>
            </a:r>
            <a:br>
              <a:rPr lang="sv-SE" dirty="0"/>
            </a:br>
            <a:r>
              <a:rPr lang="sv-SE" dirty="0"/>
              <a:t>Endast ett tal i taget får flyttas och det får bara placeras i en tom ruta.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Skriv ner en beskrivning av hur man ska göra (d.v.s. din sorteringsalgoritm).</a:t>
            </a:r>
          </a:p>
          <a:p>
            <a:pPr algn="l"/>
            <a:r>
              <a:rPr lang="sv-SE" dirty="0"/>
              <a:t>Lämna in din beskrivning på v-klass.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446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AC154C17-B16D-4298-A104-0E01658CC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00" y="3717945"/>
            <a:ext cx="647700" cy="6953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26BEE4B9-9133-40EF-B88D-4B7FF1A6B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590" y="3727469"/>
            <a:ext cx="638175" cy="67627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2F5FB3FF-07E9-49F9-AFB6-41A1CAEDF9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4472" y="3732231"/>
            <a:ext cx="666750" cy="666750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BBE3FF05-A0D8-46E8-A7B5-C428047690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8354" y="3734945"/>
            <a:ext cx="657225" cy="66675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C93FF823-6FAF-4B85-A3C0-C1B4440229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3811" y="3729520"/>
            <a:ext cx="657225" cy="666750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D812AEF7-86B7-43CD-94BA-4BE0B82C555C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5405"/>
          <a:stretch/>
        </p:blipFill>
        <p:spPr>
          <a:xfrm>
            <a:off x="4211620" y="3724763"/>
            <a:ext cx="666750" cy="666750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DD7D32EF-9A78-4DB2-A2F1-FEE41C1FF0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8221" y="3727474"/>
            <a:ext cx="647700" cy="676275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233FB4FE-274B-4BB7-9A2B-4F47CFCBB0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92836" y="3717945"/>
            <a:ext cx="647700" cy="695325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6E433E93-025B-4EDF-8C81-E65B6304477E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b="7553"/>
          <a:stretch/>
        </p:blipFill>
        <p:spPr>
          <a:xfrm>
            <a:off x="6574910" y="3742669"/>
            <a:ext cx="676275" cy="660419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DA41ECF7-B901-46ED-9804-B267934238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23072" y="3736995"/>
            <a:ext cx="657225" cy="676275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CB509FEC-B5A4-4ED9-877F-3B6860493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73019" y="3722706"/>
            <a:ext cx="676275" cy="685800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AABD711-2EE6-402F-89B5-BF975714BB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62246" y="3727468"/>
            <a:ext cx="647700" cy="676275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ABB4243-41DF-4215-AC0D-359EFD4499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175298" y="3731094"/>
            <a:ext cx="657225" cy="695325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E3B5974C-A7E5-480D-A2CC-349B6AAC755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737756" y="3719519"/>
            <a:ext cx="676275" cy="695325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26EE7E9F-D39B-4B31-A0D8-03659098AA0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538329" y="3717288"/>
            <a:ext cx="6477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60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58</Words>
  <Application>Microsoft Office PowerPoint</Application>
  <PresentationFormat>Bredbild</PresentationFormat>
  <Paragraphs>8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Sortering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Sortering</dc:title>
  <dc:creator>Daniel Viström</dc:creator>
  <cp:lastModifiedBy>Daniel Viström</cp:lastModifiedBy>
  <cp:revision>5</cp:revision>
  <dcterms:created xsi:type="dcterms:W3CDTF">2020-03-26T07:48:16Z</dcterms:created>
  <dcterms:modified xsi:type="dcterms:W3CDTF">2020-03-26T08:23:24Z</dcterms:modified>
</cp:coreProperties>
</file>